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5" r:id="rId3"/>
    <p:sldId id="259" r:id="rId4"/>
    <p:sldId id="258" r:id="rId5"/>
    <p:sldId id="263" r:id="rId6"/>
    <p:sldId id="264" r:id="rId7"/>
    <p:sldId id="261" r:id="rId8"/>
    <p:sldId id="273" r:id="rId9"/>
    <p:sldId id="283" r:id="rId10"/>
    <p:sldId id="275" r:id="rId11"/>
    <p:sldId id="277" r:id="rId12"/>
    <p:sldId id="269" r:id="rId13"/>
    <p:sldId id="274" r:id="rId14"/>
    <p:sldId id="267" r:id="rId15"/>
    <p:sldId id="270" r:id="rId16"/>
    <p:sldId id="272" r:id="rId17"/>
    <p:sldId id="276" r:id="rId18"/>
    <p:sldId id="281" r:id="rId19"/>
    <p:sldId id="28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TS_007" initials="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5E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737" autoAdjust="0"/>
  </p:normalViewPr>
  <p:slideViewPr>
    <p:cSldViewPr>
      <p:cViewPr>
        <p:scale>
          <a:sx n="70" d="100"/>
          <a:sy n="70" d="100"/>
        </p:scale>
        <p:origin x="-1170" y="-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42BD104-BF41-4419-AB8A-6DC5CF1782F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8ECEF58-6CC0-4F73-BE8B-BEE9B838F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D104-BF41-4419-AB8A-6DC5CF1782F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EF58-6CC0-4F73-BE8B-BEE9B838F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D104-BF41-4419-AB8A-6DC5CF1782F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EF58-6CC0-4F73-BE8B-BEE9B838F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42BD104-BF41-4419-AB8A-6DC5CF1782F1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>
              <a:solidFill>
                <a:srgbClr val="2DA2BF">
                  <a:tint val="2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8ECEF58-6CC0-4F73-BE8B-BEE9B838F9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8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D104-BF41-4419-AB8A-6DC5CF1782F1}" type="datetimeFigureOut">
              <a:rPr lang="en-US" smtClean="0">
                <a:solidFill>
                  <a:prstClr val="black"/>
                </a:solidFill>
              </a:rPr>
              <a:pPr/>
              <a:t>6/24/2021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EF58-6CC0-4F73-BE8B-BEE9B838F9C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427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D104-BF41-4419-AB8A-6DC5CF1782F1}" type="datetimeFigureOut">
              <a:rPr lang="en-US" smtClean="0">
                <a:solidFill>
                  <a:prstClr val="white"/>
                </a:solidFill>
              </a:rPr>
              <a:pPr/>
              <a:t>6/24/2021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EF58-6CC0-4F73-BE8B-BEE9B838F9C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462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D104-BF41-4419-AB8A-6DC5CF1782F1}" type="datetimeFigureOut">
              <a:rPr lang="en-US" smtClean="0">
                <a:solidFill>
                  <a:prstClr val="white"/>
                </a:solidFill>
              </a:rPr>
              <a:pPr/>
              <a:t>6/24/2021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EF58-6CC0-4F73-BE8B-BEE9B838F9C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1902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D104-BF41-4419-AB8A-6DC5CF1782F1}" type="datetimeFigureOut">
              <a:rPr lang="en-US" smtClean="0">
                <a:solidFill>
                  <a:prstClr val="black"/>
                </a:solidFill>
              </a:rPr>
              <a:pPr/>
              <a:t>6/24/2021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EF58-6CC0-4F73-BE8B-BEE9B838F9C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067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D104-BF41-4419-AB8A-6DC5CF1782F1}" type="datetimeFigureOut">
              <a:rPr lang="en-US" smtClean="0">
                <a:solidFill>
                  <a:prstClr val="white"/>
                </a:solidFill>
              </a:rPr>
              <a:pPr/>
              <a:t>6/24/2021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EF58-6CC0-4F73-BE8B-BEE9B838F9C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8719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D104-BF41-4419-AB8A-6DC5CF1782F1}" type="datetimeFigureOut">
              <a:rPr lang="en-US" smtClean="0">
                <a:solidFill>
                  <a:prstClr val="black"/>
                </a:solidFill>
              </a:rPr>
              <a:pPr/>
              <a:t>6/24/2021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EF58-6CC0-4F73-BE8B-BEE9B838F9C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7757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B42BD104-BF41-4419-AB8A-6DC5CF1782F1}" type="datetimeFigureOut">
              <a:rPr lang="en-US" smtClean="0">
                <a:solidFill>
                  <a:prstClr val="black"/>
                </a:solidFill>
              </a:rPr>
              <a:pPr/>
              <a:t>6/24/2021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EF58-6CC0-4F73-BE8B-BEE9B838F9C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330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D104-BF41-4419-AB8A-6DC5CF1782F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EF58-6CC0-4F73-BE8B-BEE9B838F9C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2BD104-BF41-4419-AB8A-6DC5CF1782F1}" type="datetimeFigureOut">
              <a:rPr lang="en-US" smtClean="0">
                <a:solidFill>
                  <a:prstClr val="white"/>
                </a:solidFill>
              </a:rPr>
              <a:pPr/>
              <a:t>6/24/2021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8ECEF58-6CC0-4F73-BE8B-BEE9B838F9C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463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D104-BF41-4419-AB8A-6DC5CF1782F1}" type="datetimeFigureOut">
              <a:rPr lang="en-US" smtClean="0">
                <a:solidFill>
                  <a:prstClr val="black"/>
                </a:solidFill>
              </a:rPr>
              <a:pPr/>
              <a:t>6/24/2021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EF58-6CC0-4F73-BE8B-BEE9B838F9C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3607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D104-BF41-4419-AB8A-6DC5CF1782F1}" type="datetimeFigureOut">
              <a:rPr lang="en-US" smtClean="0">
                <a:solidFill>
                  <a:prstClr val="black"/>
                </a:solidFill>
              </a:rPr>
              <a:pPr/>
              <a:t>6/24/2021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EF58-6CC0-4F73-BE8B-BEE9B838F9C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130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D104-BF41-4419-AB8A-6DC5CF1782F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EF58-6CC0-4F73-BE8B-BEE9B838F9C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D104-BF41-4419-AB8A-6DC5CF1782F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EF58-6CC0-4F73-BE8B-BEE9B838F9C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D104-BF41-4419-AB8A-6DC5CF1782F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EF58-6CC0-4F73-BE8B-BEE9B838F9C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D104-BF41-4419-AB8A-6DC5CF1782F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EF58-6CC0-4F73-BE8B-BEE9B838F9C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D104-BF41-4419-AB8A-6DC5CF1782F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EF58-6CC0-4F73-BE8B-BEE9B838F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B42BD104-BF41-4419-AB8A-6DC5CF1782F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CEF58-6CC0-4F73-BE8B-BEE9B838F9C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2BD104-BF41-4419-AB8A-6DC5CF1782F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8ECEF58-6CC0-4F73-BE8B-BEE9B838F9C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42BD104-BF41-4419-AB8A-6DC5CF1782F1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8ECEF58-6CC0-4F73-BE8B-BEE9B838F9C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42BD104-BF41-4419-AB8A-6DC5CF1782F1}" type="datetimeFigureOut">
              <a:rPr lang="en-US" smtClean="0">
                <a:solidFill>
                  <a:prstClr val="black"/>
                </a:solidFill>
              </a:rPr>
              <a:pPr/>
              <a:t>6/24/2021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8ECEF58-6CC0-4F73-BE8B-BEE9B838F9C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0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71A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="" xmlns:a16="http://schemas.microsoft.com/office/drawing/2014/main" id="{599E80B2-F0EB-4644-BB4B-7023F24E13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617"/>
          <a:stretch/>
        </p:blipFill>
        <p:spPr>
          <a:xfrm>
            <a:off x="990600" y="2190742"/>
            <a:ext cx="3017520" cy="29695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AA2316A-8DC5-4304-B2FC-0A0F32D49779}"/>
              </a:ext>
            </a:extLst>
          </p:cNvPr>
          <p:cNvSpPr/>
          <p:nvPr/>
        </p:nvSpPr>
        <p:spPr>
          <a:xfrm>
            <a:off x="3371054" y="2190742"/>
            <a:ext cx="2628836" cy="29695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9B9DBE1-5C92-42D1-B88F-2EFF85C93382}"/>
              </a:ext>
            </a:extLst>
          </p:cNvPr>
          <p:cNvSpPr/>
          <p:nvPr/>
        </p:nvSpPr>
        <p:spPr>
          <a:xfrm>
            <a:off x="2570596" y="3675508"/>
            <a:ext cx="6361358" cy="122341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7500" dirty="0" err="1">
                <a:ln w="0"/>
                <a:solidFill>
                  <a:srgbClr val="286C9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akunaMatata</a:t>
            </a:r>
            <a:endParaRPr lang="en-US" sz="7500" dirty="0">
              <a:ln w="0"/>
              <a:solidFill>
                <a:srgbClr val="286C9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2B97201-C9FA-4387-BEA1-7233A23CDEB9}"/>
              </a:ext>
            </a:extLst>
          </p:cNvPr>
          <p:cNvSpPr/>
          <p:nvPr/>
        </p:nvSpPr>
        <p:spPr>
          <a:xfrm>
            <a:off x="3599338" y="1362554"/>
            <a:ext cx="3867084" cy="1454244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900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Team 2</a:t>
            </a:r>
          </a:p>
        </p:txBody>
      </p:sp>
    </p:spTree>
    <p:extLst>
      <p:ext uri="{BB962C8B-B14F-4D97-AF65-F5344CB8AC3E}">
        <p14:creationId xmlns:p14="http://schemas.microsoft.com/office/powerpoint/2010/main" val="347155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875E-6 -3.33333E-6 L 1.875E-6 -0.07222 " pathEditMode="relative" rAng="0" ptsTypes="AA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F1696DA-07CC-4BBA-A5A1-1D8F5EAB0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600" y="5867400"/>
            <a:ext cx="4040188" cy="762000"/>
          </a:xfrm>
        </p:spPr>
        <p:txBody>
          <a:bodyPr/>
          <a:lstStyle/>
          <a:p>
            <a:pPr algn="ctr"/>
            <a:r>
              <a:rPr lang="en-US" dirty="0"/>
              <a:t>Booking</a:t>
            </a:r>
          </a:p>
        </p:txBody>
      </p:sp>
      <p:graphicFrame>
        <p:nvGraphicFramePr>
          <p:cNvPr id="17" name="Table 13">
            <a:extLst>
              <a:ext uri="{FF2B5EF4-FFF2-40B4-BE49-F238E27FC236}">
                <a16:creationId xmlns="" xmlns:a16="http://schemas.microsoft.com/office/drawing/2014/main" id="{61F85732-C330-40B3-A228-1223A2C67A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2148034"/>
              </p:ext>
            </p:extLst>
          </p:nvPr>
        </p:nvGraphicFramePr>
        <p:xfrm>
          <a:off x="4718104" y="389279"/>
          <a:ext cx="404177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774">
                  <a:extLst>
                    <a:ext uri="{9D8B030D-6E8A-4147-A177-3AD203B41FA5}">
                      <a16:colId xmlns="" xmlns:a16="http://schemas.microsoft.com/office/drawing/2014/main" val="2725235731"/>
                    </a:ext>
                  </a:extLst>
                </a:gridCol>
                <a:gridCol w="3429000">
                  <a:extLst>
                    <a:ext uri="{9D8B030D-6E8A-4147-A177-3AD203B41FA5}">
                      <a16:colId xmlns="" xmlns:a16="http://schemas.microsoft.com/office/drawing/2014/main" val="3753800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0993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Tour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29409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Price tour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3825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Regist</a:t>
                      </a:r>
                      <a:r>
                        <a:rPr lang="en-US" sz="1200" dirty="0"/>
                        <a:t> tour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89093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Choose method pay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462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Click -&gt; payment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99834902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99C95116-8641-4161-9C39-4C98B3EED65B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633"/>
            <a:ext cx="3749040" cy="562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5655B24-95A8-441D-B8DD-4738845BDAA7}"/>
              </a:ext>
            </a:extLst>
          </p:cNvPr>
          <p:cNvSpPr txBox="1"/>
          <p:nvPr/>
        </p:nvSpPr>
        <p:spPr>
          <a:xfrm>
            <a:off x="4162526" y="1905000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469A52D-71A3-4A15-A229-83566FA86C24}"/>
              </a:ext>
            </a:extLst>
          </p:cNvPr>
          <p:cNvSpPr txBox="1"/>
          <p:nvPr/>
        </p:nvSpPr>
        <p:spPr>
          <a:xfrm>
            <a:off x="3962400" y="762000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015A448-518B-496C-B242-7FE2F0FBAE0A}"/>
              </a:ext>
            </a:extLst>
          </p:cNvPr>
          <p:cNvSpPr txBox="1"/>
          <p:nvPr/>
        </p:nvSpPr>
        <p:spPr>
          <a:xfrm>
            <a:off x="3849440" y="4724400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AA65059-0CF2-4827-BF08-4CFCA964D323}"/>
              </a:ext>
            </a:extLst>
          </p:cNvPr>
          <p:cNvSpPr txBox="1"/>
          <p:nvPr/>
        </p:nvSpPr>
        <p:spPr>
          <a:xfrm>
            <a:off x="3933926" y="2990652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70C9DDE-2D0F-4015-B472-05FF9B337837}"/>
              </a:ext>
            </a:extLst>
          </p:cNvPr>
          <p:cNvSpPr txBox="1"/>
          <p:nvPr/>
        </p:nvSpPr>
        <p:spPr>
          <a:xfrm>
            <a:off x="3429000" y="5434749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5</a:t>
            </a:r>
          </a:p>
        </p:txBody>
      </p:sp>
      <p:graphicFrame>
        <p:nvGraphicFramePr>
          <p:cNvPr id="10" name="Table 13">
            <a:extLst>
              <a:ext uri="{FF2B5EF4-FFF2-40B4-BE49-F238E27FC236}">
                <a16:creationId xmlns="" xmlns:a16="http://schemas.microsoft.com/office/drawing/2014/main" id="{61F85732-C330-40B3-A228-1223A2C67A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8536494"/>
              </p:ext>
            </p:extLst>
          </p:nvPr>
        </p:nvGraphicFramePr>
        <p:xfrm>
          <a:off x="4724400" y="3098374"/>
          <a:ext cx="4191000" cy="1840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="" xmlns:a16="http://schemas.microsoft.com/office/drawing/2014/main" val="2725235731"/>
                    </a:ext>
                  </a:extLst>
                </a:gridCol>
                <a:gridCol w="2438400">
                  <a:extLst>
                    <a:ext uri="{9D8B030D-6E8A-4147-A177-3AD203B41FA5}">
                      <a16:colId xmlns="" xmlns:a16="http://schemas.microsoft.com/office/drawing/2014/main" val="3753800023"/>
                    </a:ext>
                  </a:extLst>
                </a:gridCol>
              </a:tblGrid>
              <a:tr h="356642"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Table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0993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Tour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29409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Book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Ticket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payment-_type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75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D4F60E67-1034-4E34-B8C9-A25DC6AFBEC0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" b="33488"/>
          <a:stretch/>
        </p:blipFill>
        <p:spPr>
          <a:xfrm>
            <a:off x="159792" y="576354"/>
            <a:ext cx="4846320" cy="4572000"/>
          </a:xfrm>
        </p:spPr>
      </p:pic>
      <p:graphicFrame>
        <p:nvGraphicFramePr>
          <p:cNvPr id="13" name="Table 13">
            <a:extLst>
              <a:ext uri="{FF2B5EF4-FFF2-40B4-BE49-F238E27FC236}">
                <a16:creationId xmlns="" xmlns:a16="http://schemas.microsoft.com/office/drawing/2014/main" id="{9A0B0986-3480-40B8-9A36-36377E227E2B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404151974"/>
              </p:ext>
            </p:extLst>
          </p:nvPr>
        </p:nvGraphicFramePr>
        <p:xfrm>
          <a:off x="5046259" y="685800"/>
          <a:ext cx="404177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774">
                  <a:extLst>
                    <a:ext uri="{9D8B030D-6E8A-4147-A177-3AD203B41FA5}">
                      <a16:colId xmlns="" xmlns:a16="http://schemas.microsoft.com/office/drawing/2014/main" val="2725235731"/>
                    </a:ext>
                  </a:extLst>
                </a:gridCol>
                <a:gridCol w="3429000">
                  <a:extLst>
                    <a:ext uri="{9D8B030D-6E8A-4147-A177-3AD203B41FA5}">
                      <a16:colId xmlns="" xmlns:a16="http://schemas.microsoft.com/office/drawing/2014/main" val="3753800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0993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Image of blog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29409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Date upload blog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3825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Click-&gt; blog 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89093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Content of blog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462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Like</a:t>
                      </a:r>
                      <a:r>
                        <a:rPr lang="en-US" sz="1200" baseline="0" dirty="0" smtClean="0"/>
                        <a:t> blog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81648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5EF1CDC-2560-4005-BC99-6773D390981D}"/>
              </a:ext>
            </a:extLst>
          </p:cNvPr>
          <p:cNvSpPr txBox="1"/>
          <p:nvPr/>
        </p:nvSpPr>
        <p:spPr>
          <a:xfrm>
            <a:off x="540792" y="1033554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DAF5F89-F7B9-4203-B4F0-8538F38D992B}"/>
              </a:ext>
            </a:extLst>
          </p:cNvPr>
          <p:cNvSpPr txBox="1"/>
          <p:nvPr/>
        </p:nvSpPr>
        <p:spPr>
          <a:xfrm>
            <a:off x="312192" y="2665276"/>
            <a:ext cx="228600" cy="182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E02AB63-B87E-4E23-B3CD-7C60CDF67C57}"/>
              </a:ext>
            </a:extLst>
          </p:cNvPr>
          <p:cNvSpPr txBox="1"/>
          <p:nvPr/>
        </p:nvSpPr>
        <p:spPr>
          <a:xfrm>
            <a:off x="1776184" y="2679474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5B49896-19DA-4757-BBA0-9971F43DEB1C}"/>
              </a:ext>
            </a:extLst>
          </p:cNvPr>
          <p:cNvSpPr txBox="1"/>
          <p:nvPr/>
        </p:nvSpPr>
        <p:spPr>
          <a:xfrm>
            <a:off x="4579392" y="2176554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3143603-7CDE-43BB-B710-D51CADACF8DC}"/>
              </a:ext>
            </a:extLst>
          </p:cNvPr>
          <p:cNvSpPr txBox="1"/>
          <p:nvPr/>
        </p:nvSpPr>
        <p:spPr>
          <a:xfrm>
            <a:off x="3783273" y="2648994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5</a:t>
            </a:r>
          </a:p>
        </p:txBody>
      </p:sp>
      <p:graphicFrame>
        <p:nvGraphicFramePr>
          <p:cNvPr id="19" name="Table 13">
            <a:extLst>
              <a:ext uri="{FF2B5EF4-FFF2-40B4-BE49-F238E27FC236}">
                <a16:creationId xmlns="" xmlns:a16="http://schemas.microsoft.com/office/drawing/2014/main" id="{61F85732-C330-40B3-A228-1223A2C67A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1547863"/>
              </p:ext>
            </p:extLst>
          </p:nvPr>
        </p:nvGraphicFramePr>
        <p:xfrm>
          <a:off x="4935940" y="3458774"/>
          <a:ext cx="4191000" cy="1098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="" xmlns:a16="http://schemas.microsoft.com/office/drawing/2014/main" val="2725235731"/>
                    </a:ext>
                  </a:extLst>
                </a:gridCol>
                <a:gridCol w="2438400">
                  <a:extLst>
                    <a:ext uri="{9D8B030D-6E8A-4147-A177-3AD203B41FA5}">
                      <a16:colId xmlns="" xmlns:a16="http://schemas.microsoft.com/office/drawing/2014/main" val="3753800023"/>
                    </a:ext>
                  </a:extLst>
                </a:gridCol>
              </a:tblGrid>
              <a:tr h="356642"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Table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0993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Blog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29409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Like_blog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 Placeholder 2">
            <a:extLst>
              <a:ext uri="{FF2B5EF4-FFF2-40B4-BE49-F238E27FC236}">
                <a16:creationId xmlns="" xmlns:a16="http://schemas.microsoft.com/office/drawing/2014/main" id="{9F1696DA-07CC-4BBA-A5A1-1D8F5EAB0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19400" y="5715000"/>
            <a:ext cx="4040188" cy="762000"/>
          </a:xfrm>
        </p:spPr>
        <p:txBody>
          <a:bodyPr/>
          <a:lstStyle/>
          <a:p>
            <a:pPr algn="ctr"/>
            <a:r>
              <a:rPr lang="en-US" dirty="0" smtClean="0"/>
              <a:t>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8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F1696DA-07CC-4BBA-A5A1-1D8F5EAB0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690" y="4730890"/>
            <a:ext cx="4040188" cy="762000"/>
          </a:xfrm>
        </p:spPr>
        <p:txBody>
          <a:bodyPr/>
          <a:lstStyle/>
          <a:p>
            <a:pPr algn="ctr"/>
            <a:r>
              <a:rPr lang="en-US" dirty="0"/>
              <a:t>Blog detail</a:t>
            </a:r>
          </a:p>
        </p:txBody>
      </p:sp>
      <p:graphicFrame>
        <p:nvGraphicFramePr>
          <p:cNvPr id="17" name="Table 13">
            <a:extLst>
              <a:ext uri="{FF2B5EF4-FFF2-40B4-BE49-F238E27FC236}">
                <a16:creationId xmlns="" xmlns:a16="http://schemas.microsoft.com/office/drawing/2014/main" id="{61F85732-C330-40B3-A228-1223A2C67A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284397"/>
              </p:ext>
            </p:extLst>
          </p:nvPr>
        </p:nvGraphicFramePr>
        <p:xfrm>
          <a:off x="5110364" y="1149077"/>
          <a:ext cx="40417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774">
                  <a:extLst>
                    <a:ext uri="{9D8B030D-6E8A-4147-A177-3AD203B41FA5}">
                      <a16:colId xmlns="" xmlns:a16="http://schemas.microsoft.com/office/drawing/2014/main" val="2725235731"/>
                    </a:ext>
                  </a:extLst>
                </a:gridCol>
                <a:gridCol w="3429000">
                  <a:extLst>
                    <a:ext uri="{9D8B030D-6E8A-4147-A177-3AD203B41FA5}">
                      <a16:colId xmlns="" xmlns:a16="http://schemas.microsoft.com/office/drawing/2014/main" val="3753800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0993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Comment of 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29409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Tour Recommend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3825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Blog Recommend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89093113"/>
                  </a:ext>
                </a:extLst>
              </a:tr>
            </a:tbl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="" xmlns:a16="http://schemas.microsoft.com/office/drawing/2014/main" id="{4EA98209-782B-4184-BEF8-F9DD26B5FEB0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6" y="931945"/>
            <a:ext cx="4937760" cy="340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6560549-8AE1-424B-BD99-5184F071E361}"/>
              </a:ext>
            </a:extLst>
          </p:cNvPr>
          <p:cNvSpPr txBox="1"/>
          <p:nvPr/>
        </p:nvSpPr>
        <p:spPr>
          <a:xfrm>
            <a:off x="1295400" y="1981302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F207EDC-92D1-4925-A693-D4CE7C6D870E}"/>
              </a:ext>
            </a:extLst>
          </p:cNvPr>
          <p:cNvSpPr txBox="1"/>
          <p:nvPr/>
        </p:nvSpPr>
        <p:spPr>
          <a:xfrm>
            <a:off x="2743200" y="2414410"/>
            <a:ext cx="228600" cy="182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30093CE-3D80-4B3B-87E5-C6685C183EBB}"/>
              </a:ext>
            </a:extLst>
          </p:cNvPr>
          <p:cNvSpPr txBox="1"/>
          <p:nvPr/>
        </p:nvSpPr>
        <p:spPr>
          <a:xfrm>
            <a:off x="4572000" y="3213556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68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F1696DA-07CC-4BBA-A5A1-1D8F5EAB0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181600"/>
            <a:ext cx="4040188" cy="762000"/>
          </a:xfrm>
        </p:spPr>
        <p:txBody>
          <a:bodyPr/>
          <a:lstStyle/>
          <a:p>
            <a:pPr algn="ctr"/>
            <a:r>
              <a:rPr lang="en-US" dirty="0"/>
              <a:t>Blog Admin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="" xmlns:a16="http://schemas.microsoft.com/office/drawing/2014/main" id="{91838C7A-A21F-4E50-A74C-2AD370418857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437"/>
            <a:ext cx="4846320" cy="4538502"/>
          </a:xfr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01F6375-1744-4CE3-AB1F-CA72D2FC655D}"/>
              </a:ext>
            </a:extLst>
          </p:cNvPr>
          <p:cNvSpPr txBox="1"/>
          <p:nvPr/>
        </p:nvSpPr>
        <p:spPr>
          <a:xfrm>
            <a:off x="1219200" y="698956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B3C6341-93B7-4EE1-9FD7-059D8D14642F}"/>
              </a:ext>
            </a:extLst>
          </p:cNvPr>
          <p:cNvSpPr txBox="1"/>
          <p:nvPr/>
        </p:nvSpPr>
        <p:spPr>
          <a:xfrm>
            <a:off x="2640294" y="731520"/>
            <a:ext cx="228600" cy="182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C55E7CF-B7E1-495E-B0DE-1F2416A193E2}"/>
              </a:ext>
            </a:extLst>
          </p:cNvPr>
          <p:cNvSpPr txBox="1"/>
          <p:nvPr/>
        </p:nvSpPr>
        <p:spPr>
          <a:xfrm>
            <a:off x="4437094" y="2741186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200A628-FEFC-431C-A1BD-802CF76AFCB5}"/>
              </a:ext>
            </a:extLst>
          </p:cNvPr>
          <p:cNvSpPr txBox="1"/>
          <p:nvPr/>
        </p:nvSpPr>
        <p:spPr>
          <a:xfrm>
            <a:off x="4698127" y="3172653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4</a:t>
            </a:r>
          </a:p>
        </p:txBody>
      </p:sp>
      <p:graphicFrame>
        <p:nvGraphicFramePr>
          <p:cNvPr id="17" name="Table 13">
            <a:extLst>
              <a:ext uri="{FF2B5EF4-FFF2-40B4-BE49-F238E27FC236}">
                <a16:creationId xmlns="" xmlns:a16="http://schemas.microsoft.com/office/drawing/2014/main" id="{61F85732-C330-40B3-A228-1223A2C67A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8188"/>
              </p:ext>
            </p:extLst>
          </p:nvPr>
        </p:nvGraphicFramePr>
        <p:xfrm>
          <a:off x="5102226" y="0"/>
          <a:ext cx="404177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774">
                  <a:extLst>
                    <a:ext uri="{9D8B030D-6E8A-4147-A177-3AD203B41FA5}">
                      <a16:colId xmlns="" xmlns:a16="http://schemas.microsoft.com/office/drawing/2014/main" val="2725235731"/>
                    </a:ext>
                  </a:extLst>
                </a:gridCol>
                <a:gridCol w="3429000">
                  <a:extLst>
                    <a:ext uri="{9D8B030D-6E8A-4147-A177-3AD203B41FA5}">
                      <a16:colId xmlns="" xmlns:a16="http://schemas.microsoft.com/office/drawing/2014/main" val="3753800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0993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Total like of blog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29409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Total view of blog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3825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89093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Click-&gt; redirect: add blog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462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Edit and delete blog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81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Manage 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56949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3558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After fill -&gt; click submit -&gt; blog is added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533128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C2A9305B-C4CA-4EB6-AEFD-24134E4C3A75}"/>
              </a:ext>
            </a:extLst>
          </p:cNvPr>
          <p:cNvSpPr txBox="1"/>
          <p:nvPr/>
        </p:nvSpPr>
        <p:spPr>
          <a:xfrm>
            <a:off x="4706265" y="3889284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2" name="Content Placeholder 3">
            <a:extLst>
              <a:ext uri="{FF2B5EF4-FFF2-40B4-BE49-F238E27FC236}">
                <a16:creationId xmlns="" xmlns:a16="http://schemas.microsoft.com/office/drawing/2014/main" id="{0DE23515-A991-4660-9FDF-67722664C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26" y="3865874"/>
            <a:ext cx="4040188" cy="1696726"/>
          </a:xfrm>
          <a:prstGeom prst="rect">
            <a:avLst/>
          </a:prstGeom>
          <a:ln>
            <a:noFill/>
            <a:prstDash val="sysDash"/>
            <a:miter lim="800000"/>
          </a:ln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599817A-C8A7-46B6-8987-3E10D126B44C}"/>
              </a:ext>
            </a:extLst>
          </p:cNvPr>
          <p:cNvSpPr txBox="1"/>
          <p:nvPr/>
        </p:nvSpPr>
        <p:spPr>
          <a:xfrm>
            <a:off x="4697027" y="4627368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13FEE69-22A6-42AE-A32A-808553AA8549}"/>
              </a:ext>
            </a:extLst>
          </p:cNvPr>
          <p:cNvSpPr txBox="1"/>
          <p:nvPr/>
        </p:nvSpPr>
        <p:spPr>
          <a:xfrm>
            <a:off x="5852812" y="5221925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5252002-DCB8-49FD-895D-26D169E00009}"/>
              </a:ext>
            </a:extLst>
          </p:cNvPr>
          <p:cNvSpPr txBox="1"/>
          <p:nvPr/>
        </p:nvSpPr>
        <p:spPr>
          <a:xfrm>
            <a:off x="5682865" y="4928019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7C387CDA-58FA-414D-8BB6-895782B525B7}"/>
              </a:ext>
            </a:extLst>
          </p:cNvPr>
          <p:cNvCxnSpPr/>
          <p:nvPr/>
        </p:nvCxnSpPr>
        <p:spPr>
          <a:xfrm>
            <a:off x="5029200" y="3429000"/>
            <a:ext cx="533400" cy="460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27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D789BD4-1AD6-4280-BF38-A05F2A56C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841" y="5207564"/>
            <a:ext cx="4040188" cy="762000"/>
          </a:xfrm>
        </p:spPr>
        <p:txBody>
          <a:bodyPr/>
          <a:lstStyle/>
          <a:p>
            <a:pPr algn="ctr"/>
            <a:r>
              <a:rPr lang="en-US" dirty="0"/>
              <a:t>Login</a:t>
            </a:r>
          </a:p>
        </p:txBody>
      </p:sp>
      <p:graphicFrame>
        <p:nvGraphicFramePr>
          <p:cNvPr id="11" name="Table 13">
            <a:extLst>
              <a:ext uri="{FF2B5EF4-FFF2-40B4-BE49-F238E27FC236}">
                <a16:creationId xmlns="" xmlns:a16="http://schemas.microsoft.com/office/drawing/2014/main" id="{6CA4CED7-B185-432D-8596-9C37B90A29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6189860"/>
              </p:ext>
            </p:extLst>
          </p:nvPr>
        </p:nvGraphicFramePr>
        <p:xfrm>
          <a:off x="5798820" y="869386"/>
          <a:ext cx="3354705" cy="3006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607">
                  <a:extLst>
                    <a:ext uri="{9D8B030D-6E8A-4147-A177-3AD203B41FA5}">
                      <a16:colId xmlns="" xmlns:a16="http://schemas.microsoft.com/office/drawing/2014/main" val="2725235731"/>
                    </a:ext>
                  </a:extLst>
                </a:gridCol>
                <a:gridCol w="2846098">
                  <a:extLst>
                    <a:ext uri="{9D8B030D-6E8A-4147-A177-3AD203B41FA5}">
                      <a16:colId xmlns="" xmlns:a16="http://schemas.microsoft.com/office/drawing/2014/main" val="3753800023"/>
                    </a:ext>
                  </a:extLst>
                </a:gridCol>
              </a:tblGrid>
              <a:tr h="349814"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0993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Remember session login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29409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After fill all field -&gt; click button -&gt; redirect: home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3825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If forgot password  -&gt; create new password -&gt; fill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89093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If account not exist -&gt; create new account-&gt; fill 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462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Click button-&gt; create account-&gt; redirect: sign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81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Accept new password -&gt; redirect: sign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92122203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CE873751-988D-4FE1-88C2-67D43C43B1FA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14" y="888436"/>
            <a:ext cx="5760720" cy="350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705DAC6-88F6-4A34-92C3-5D90EE361E83}"/>
              </a:ext>
            </a:extLst>
          </p:cNvPr>
          <p:cNvSpPr txBox="1"/>
          <p:nvPr/>
        </p:nvSpPr>
        <p:spPr>
          <a:xfrm>
            <a:off x="990600" y="2286000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F9C249C-1261-4D33-8E34-1C1CF73E9384}"/>
              </a:ext>
            </a:extLst>
          </p:cNvPr>
          <p:cNvSpPr txBox="1"/>
          <p:nvPr/>
        </p:nvSpPr>
        <p:spPr>
          <a:xfrm>
            <a:off x="818039" y="2694200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BEEF369-6BDA-4003-926E-E70996C947ED}"/>
              </a:ext>
            </a:extLst>
          </p:cNvPr>
          <p:cNvSpPr txBox="1"/>
          <p:nvPr/>
        </p:nvSpPr>
        <p:spPr>
          <a:xfrm>
            <a:off x="4457700" y="2637726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D485F32-86A5-44C1-91DA-811D0BBACE73}"/>
              </a:ext>
            </a:extLst>
          </p:cNvPr>
          <p:cNvSpPr txBox="1"/>
          <p:nvPr/>
        </p:nvSpPr>
        <p:spPr>
          <a:xfrm>
            <a:off x="1905000" y="3706783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2BA0383-BCA9-4D35-A842-F6591010F43C}"/>
              </a:ext>
            </a:extLst>
          </p:cNvPr>
          <p:cNvSpPr txBox="1"/>
          <p:nvPr/>
        </p:nvSpPr>
        <p:spPr>
          <a:xfrm>
            <a:off x="1903572" y="888436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3E8DABA-C511-4059-B22A-C5537D392466}"/>
              </a:ext>
            </a:extLst>
          </p:cNvPr>
          <p:cNvSpPr txBox="1"/>
          <p:nvPr/>
        </p:nvSpPr>
        <p:spPr>
          <a:xfrm>
            <a:off x="3733800" y="4038600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1974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F1696DA-07CC-4BBA-A5A1-1D8F5EAB0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60" y="4038600"/>
            <a:ext cx="4040188" cy="762000"/>
          </a:xfrm>
        </p:spPr>
        <p:txBody>
          <a:bodyPr/>
          <a:lstStyle/>
          <a:p>
            <a:pPr algn="ctr"/>
            <a:r>
              <a:rPr lang="en-US" dirty="0"/>
              <a:t>User Profile</a:t>
            </a:r>
          </a:p>
        </p:txBody>
      </p:sp>
      <p:graphicFrame>
        <p:nvGraphicFramePr>
          <p:cNvPr id="17" name="Table 13">
            <a:extLst>
              <a:ext uri="{FF2B5EF4-FFF2-40B4-BE49-F238E27FC236}">
                <a16:creationId xmlns="" xmlns:a16="http://schemas.microsoft.com/office/drawing/2014/main" id="{61F85732-C330-40B3-A228-1223A2C67A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7913931"/>
              </p:ext>
            </p:extLst>
          </p:nvPr>
        </p:nvGraphicFramePr>
        <p:xfrm>
          <a:off x="5716312" y="0"/>
          <a:ext cx="3421030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663">
                  <a:extLst>
                    <a:ext uri="{9D8B030D-6E8A-4147-A177-3AD203B41FA5}">
                      <a16:colId xmlns="" xmlns:a16="http://schemas.microsoft.com/office/drawing/2014/main" val="2725235731"/>
                    </a:ext>
                  </a:extLst>
                </a:gridCol>
                <a:gridCol w="2902367">
                  <a:extLst>
                    <a:ext uri="{9D8B030D-6E8A-4147-A177-3AD203B41FA5}">
                      <a16:colId xmlns="" xmlns:a16="http://schemas.microsoft.com/office/drawing/2014/main" val="3753800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0993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Click -&gt; redirect: change 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29409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Click-&gt; update field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3825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Click-&gt; password is changed-&gt; redirect: profile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89093113"/>
                  </a:ext>
                </a:extLst>
              </a:tr>
            </a:tbl>
          </a:graphicData>
        </a:graphic>
      </p:graphicFrame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9DE4DDEB-F052-41E2-9F1B-A43EC1E2C9C4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20640" cy="3526946"/>
          </a:xfr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619E7A6F-7885-4ED8-8FAF-A7E22C9354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462" y="3582966"/>
            <a:ext cx="4754880" cy="327503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6B8D744-532F-48E5-9E76-B3866F188EA3}"/>
              </a:ext>
            </a:extLst>
          </p:cNvPr>
          <p:cNvSpPr txBox="1"/>
          <p:nvPr/>
        </p:nvSpPr>
        <p:spPr>
          <a:xfrm>
            <a:off x="7312527" y="5791200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996CD69-83FB-43F4-851B-F509CECA858F}"/>
              </a:ext>
            </a:extLst>
          </p:cNvPr>
          <p:cNvSpPr txBox="1"/>
          <p:nvPr/>
        </p:nvSpPr>
        <p:spPr>
          <a:xfrm>
            <a:off x="3831548" y="3006702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54965CB-0300-4FFD-A44D-BF9A76736999}"/>
              </a:ext>
            </a:extLst>
          </p:cNvPr>
          <p:cNvSpPr txBox="1"/>
          <p:nvPr/>
        </p:nvSpPr>
        <p:spPr>
          <a:xfrm>
            <a:off x="2286730" y="2590800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173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F1696DA-07CC-4BBA-A5A1-1D8F5EAB0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4770262"/>
            <a:ext cx="4040188" cy="762000"/>
          </a:xfrm>
        </p:spPr>
        <p:txBody>
          <a:bodyPr/>
          <a:lstStyle/>
          <a:p>
            <a:pPr algn="ctr"/>
            <a:r>
              <a:rPr lang="en-US" dirty="0"/>
              <a:t>User profile</a:t>
            </a:r>
          </a:p>
        </p:txBody>
      </p:sp>
      <p:graphicFrame>
        <p:nvGraphicFramePr>
          <p:cNvPr id="17" name="Table 13">
            <a:extLst>
              <a:ext uri="{FF2B5EF4-FFF2-40B4-BE49-F238E27FC236}">
                <a16:creationId xmlns="" xmlns:a16="http://schemas.microsoft.com/office/drawing/2014/main" id="{61F85732-C330-40B3-A228-1223A2C67A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8873976"/>
              </p:ext>
            </p:extLst>
          </p:nvPr>
        </p:nvGraphicFramePr>
        <p:xfrm>
          <a:off x="5102226" y="-14794"/>
          <a:ext cx="4041774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774">
                  <a:extLst>
                    <a:ext uri="{9D8B030D-6E8A-4147-A177-3AD203B41FA5}">
                      <a16:colId xmlns="" xmlns:a16="http://schemas.microsoft.com/office/drawing/2014/main" val="2725235731"/>
                    </a:ext>
                  </a:extLst>
                </a:gridCol>
                <a:gridCol w="3429000">
                  <a:extLst>
                    <a:ext uri="{9D8B030D-6E8A-4147-A177-3AD203B41FA5}">
                      <a16:colId xmlns="" xmlns:a16="http://schemas.microsoft.com/office/drawing/2014/main" val="3753800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0993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History book tour of 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29409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Favorite tour if user evaluate good-&gt; very 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38255020"/>
                  </a:ext>
                </a:extLst>
              </a:tr>
            </a:tbl>
          </a:graphicData>
        </a:graphic>
      </p:graphicFrame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BCBFFD67-00FB-4CB5-BB17-43AB293B4631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" y="42184"/>
            <a:ext cx="4846320" cy="3338003"/>
          </a:xfr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1A3DA83-9366-41EA-80D3-E0452CA90BD1}"/>
              </a:ext>
            </a:extLst>
          </p:cNvPr>
          <p:cNvSpPr txBox="1"/>
          <p:nvPr/>
        </p:nvSpPr>
        <p:spPr>
          <a:xfrm>
            <a:off x="4567487" y="457200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015F0F6-0D9D-496B-B8FB-0D3511CCFD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86" y="3482255"/>
            <a:ext cx="4846320" cy="333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4A74749-57C8-4EED-BA2C-02B0458509EC}"/>
              </a:ext>
            </a:extLst>
          </p:cNvPr>
          <p:cNvSpPr txBox="1"/>
          <p:nvPr/>
        </p:nvSpPr>
        <p:spPr>
          <a:xfrm>
            <a:off x="8766174" y="4012337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6203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7">
            <a:extLst>
              <a:ext uri="{FF2B5EF4-FFF2-40B4-BE49-F238E27FC236}">
                <a16:creationId xmlns="" xmlns:a16="http://schemas.microsoft.com/office/drawing/2014/main" id="{336B20AD-2B68-448B-ACD1-FFF688A87968}"/>
              </a:ext>
            </a:extLst>
          </p:cNvPr>
          <p:cNvGraphicFramePr>
            <a:graphicFrameLocks noGrp="1"/>
          </p:cNvGraphicFramePr>
          <p:nvPr/>
        </p:nvGraphicFramePr>
        <p:xfrm>
          <a:off x="5220147" y="1532070"/>
          <a:ext cx="3214744" cy="2827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890">
                  <a:extLst>
                    <a:ext uri="{9D8B030D-6E8A-4147-A177-3AD203B41FA5}">
                      <a16:colId xmlns="" xmlns:a16="http://schemas.microsoft.com/office/drawing/2014/main" val="3972268406"/>
                    </a:ext>
                  </a:extLst>
                </a:gridCol>
                <a:gridCol w="2754854">
                  <a:extLst>
                    <a:ext uri="{9D8B030D-6E8A-4147-A177-3AD203B41FA5}">
                      <a16:colId xmlns="" xmlns:a16="http://schemas.microsoft.com/office/drawing/2014/main" val="76847820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735404249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Form confirm booking information – (read only)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738297876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Show information payment(read only)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13679161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Show personal  information(read only)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82696544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Back to booking page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82729259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 to payment API page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872334576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Show booking process - booking3 page(read only)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7505616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DA2ACFF-3B38-4878-BA9A-E900D7114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86" y="1393031"/>
            <a:ext cx="4743450" cy="40719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6C785F1-A1BD-4B17-B271-9EEC1E92200D}"/>
              </a:ext>
            </a:extLst>
          </p:cNvPr>
          <p:cNvSpPr/>
          <p:nvPr/>
        </p:nvSpPr>
        <p:spPr>
          <a:xfrm>
            <a:off x="3952723" y="3115683"/>
            <a:ext cx="250116" cy="2259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D46B893-2872-477F-B7E9-F2DA9BCCA14B}"/>
              </a:ext>
            </a:extLst>
          </p:cNvPr>
          <p:cNvSpPr/>
          <p:nvPr/>
        </p:nvSpPr>
        <p:spPr>
          <a:xfrm>
            <a:off x="1838845" y="3559436"/>
            <a:ext cx="250116" cy="2259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F4577BB-CA7F-401A-AEB6-662A5D648611}"/>
              </a:ext>
            </a:extLst>
          </p:cNvPr>
          <p:cNvSpPr/>
          <p:nvPr/>
        </p:nvSpPr>
        <p:spPr>
          <a:xfrm>
            <a:off x="4321884" y="3559436"/>
            <a:ext cx="250116" cy="2259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5BD2CCED-C701-4C68-AFAC-23E276161C1B}"/>
              </a:ext>
            </a:extLst>
          </p:cNvPr>
          <p:cNvSpPr/>
          <p:nvPr/>
        </p:nvSpPr>
        <p:spPr>
          <a:xfrm>
            <a:off x="1330546" y="4995582"/>
            <a:ext cx="250116" cy="2259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547148F2-5141-47CA-9943-E8761ED44922}"/>
              </a:ext>
            </a:extLst>
          </p:cNvPr>
          <p:cNvSpPr/>
          <p:nvPr/>
        </p:nvSpPr>
        <p:spPr>
          <a:xfrm>
            <a:off x="3827665" y="4995582"/>
            <a:ext cx="250116" cy="2259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926764C2-6683-4DBD-BBE0-AE97D7C6716E}"/>
              </a:ext>
            </a:extLst>
          </p:cNvPr>
          <p:cNvSpPr/>
          <p:nvPr/>
        </p:nvSpPr>
        <p:spPr>
          <a:xfrm>
            <a:off x="2138396" y="2683474"/>
            <a:ext cx="250116" cy="2259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6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2332A251-34E7-48EB-9D7E-E2813A294BCD}"/>
              </a:ext>
            </a:extLst>
          </p:cNvPr>
          <p:cNvSpPr txBox="1">
            <a:spLocks/>
          </p:cNvSpPr>
          <p:nvPr/>
        </p:nvSpPr>
        <p:spPr>
          <a:xfrm>
            <a:off x="2378155" y="355004"/>
            <a:ext cx="4040188" cy="762000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vert="horz" lIns="182880" anchor="ctr">
            <a:normAutofit/>
          </a:bodyPr>
          <a:lstStyle>
            <a:lvl1pPr marL="0" indent="0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en-US" dirty="0"/>
              <a:t>Payment Step1</a:t>
            </a:r>
          </a:p>
        </p:txBody>
      </p:sp>
    </p:spTree>
    <p:extLst>
      <p:ext uri="{BB962C8B-B14F-4D97-AF65-F5344CB8AC3E}">
        <p14:creationId xmlns:p14="http://schemas.microsoft.com/office/powerpoint/2010/main" val="37527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17">
            <a:extLst>
              <a:ext uri="{FF2B5EF4-FFF2-40B4-BE49-F238E27FC236}">
                <a16:creationId xmlns="" xmlns:a16="http://schemas.microsoft.com/office/drawing/2014/main" id="{E4DDA823-361B-4694-977F-A3349CD0B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62551"/>
              </p:ext>
            </p:extLst>
          </p:nvPr>
        </p:nvGraphicFramePr>
        <p:xfrm>
          <a:off x="5410200" y="1752600"/>
          <a:ext cx="3214744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890">
                  <a:extLst>
                    <a:ext uri="{9D8B030D-6E8A-4147-A177-3AD203B41FA5}">
                      <a16:colId xmlns="" xmlns:a16="http://schemas.microsoft.com/office/drawing/2014/main" val="3972268406"/>
                    </a:ext>
                  </a:extLst>
                </a:gridCol>
                <a:gridCol w="2754854">
                  <a:extLst>
                    <a:ext uri="{9D8B030D-6E8A-4147-A177-3AD203B41FA5}">
                      <a16:colId xmlns="" xmlns:a16="http://schemas.microsoft.com/office/drawing/2014/main" val="76847820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735404249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Show respond payment success or fail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738297876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Show information payment (only read)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13679161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Show personal  information (only read)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82696544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 to index page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827292596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Show booking process - page booking 4(read only)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7505616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6CAA044-D972-4BF5-AD77-C34A11C3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10" y="1752600"/>
            <a:ext cx="4357688" cy="3800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0289F77-837A-4EEB-957B-EEE133F83157}"/>
              </a:ext>
            </a:extLst>
          </p:cNvPr>
          <p:cNvSpPr/>
          <p:nvPr/>
        </p:nvSpPr>
        <p:spPr>
          <a:xfrm>
            <a:off x="4072218" y="2877895"/>
            <a:ext cx="250116" cy="2259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90B6798-26E3-4879-AA24-7B2565353FE7}"/>
              </a:ext>
            </a:extLst>
          </p:cNvPr>
          <p:cNvSpPr/>
          <p:nvPr/>
        </p:nvSpPr>
        <p:spPr>
          <a:xfrm>
            <a:off x="4072218" y="3210598"/>
            <a:ext cx="250116" cy="2259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C658826-47B5-42A0-B12A-45C461EC01C1}"/>
              </a:ext>
            </a:extLst>
          </p:cNvPr>
          <p:cNvSpPr/>
          <p:nvPr/>
        </p:nvSpPr>
        <p:spPr>
          <a:xfrm>
            <a:off x="2070266" y="3697940"/>
            <a:ext cx="250116" cy="2259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E319133-1E7D-4A5E-88AF-76C35ECA3CE7}"/>
              </a:ext>
            </a:extLst>
          </p:cNvPr>
          <p:cNvSpPr/>
          <p:nvPr/>
        </p:nvSpPr>
        <p:spPr>
          <a:xfrm>
            <a:off x="4399296" y="3697940"/>
            <a:ext cx="250116" cy="2259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C7091F94-44C3-4F72-8189-A03699236BB0}"/>
              </a:ext>
            </a:extLst>
          </p:cNvPr>
          <p:cNvSpPr/>
          <p:nvPr/>
        </p:nvSpPr>
        <p:spPr>
          <a:xfrm>
            <a:off x="3336979" y="5227657"/>
            <a:ext cx="250116" cy="2259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4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A46ABD78-F578-49AF-A1F8-EADED5AF0641}"/>
              </a:ext>
            </a:extLst>
          </p:cNvPr>
          <p:cNvSpPr txBox="1">
            <a:spLocks/>
          </p:cNvSpPr>
          <p:nvPr/>
        </p:nvSpPr>
        <p:spPr>
          <a:xfrm>
            <a:off x="2176732" y="345559"/>
            <a:ext cx="4040188" cy="762000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vert="horz" lIns="182880" anchor="ctr">
            <a:normAutofit/>
          </a:bodyPr>
          <a:lstStyle>
            <a:lvl1pPr marL="0" indent="0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en-US" dirty="0"/>
              <a:t>Payment Step2</a:t>
            </a:r>
          </a:p>
        </p:txBody>
      </p:sp>
    </p:spTree>
    <p:extLst>
      <p:ext uri="{BB962C8B-B14F-4D97-AF65-F5344CB8AC3E}">
        <p14:creationId xmlns:p14="http://schemas.microsoft.com/office/powerpoint/2010/main" val="268061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772400" cy="1828800"/>
          </a:xfrm>
        </p:spPr>
        <p:txBody>
          <a:bodyPr/>
          <a:lstStyle/>
          <a:p>
            <a:pPr algn="ctr"/>
            <a:r>
              <a:rPr lang="en-US" dirty="0"/>
              <a:t>PROJECT: TOUR TRAVEL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3164288"/>
          </a:xfrm>
        </p:spPr>
        <p:txBody>
          <a:bodyPr>
            <a:normAutofit/>
          </a:bodyPr>
          <a:lstStyle/>
          <a:p>
            <a:r>
              <a:rPr lang="en-US" dirty="0"/>
              <a:t>TEAM2: 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Kiều</a:t>
            </a:r>
            <a:r>
              <a:rPr lang="en-US" dirty="0"/>
              <a:t> Minh </a:t>
            </a:r>
            <a:r>
              <a:rPr lang="en-US" dirty="0" err="1"/>
              <a:t>Tuấn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Huỳnh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Tuyết</a:t>
            </a:r>
            <a:r>
              <a:rPr lang="en-US" dirty="0"/>
              <a:t> </a:t>
            </a:r>
            <a:r>
              <a:rPr lang="en-US" dirty="0" err="1"/>
              <a:t>Ngọc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Đức</a:t>
            </a:r>
            <a:r>
              <a:rPr lang="en-US" dirty="0"/>
              <a:t> </a:t>
            </a:r>
            <a:r>
              <a:rPr lang="en-US" dirty="0" err="1"/>
              <a:t>Mạnh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Phạm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Bảo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Trần</a:t>
            </a:r>
            <a:r>
              <a:rPr lang="en-US" dirty="0"/>
              <a:t> </a:t>
            </a:r>
            <a:r>
              <a:rPr lang="en-US" dirty="0" err="1"/>
              <a:t>Hải</a:t>
            </a:r>
            <a:r>
              <a:rPr lang="en-US" dirty="0"/>
              <a:t> </a:t>
            </a:r>
            <a:r>
              <a:rPr lang="en-US" dirty="0" err="1"/>
              <a:t>Vân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078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807876"/>
              </p:ext>
            </p:extLst>
          </p:nvPr>
        </p:nvGraphicFramePr>
        <p:xfrm>
          <a:off x="304800" y="152400"/>
          <a:ext cx="8610600" cy="663531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62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0256">
                <a:tc>
                  <a:txBody>
                    <a:bodyPr/>
                    <a:lstStyle/>
                    <a:p>
                      <a:r>
                        <a:rPr lang="en-US" sz="1600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Contents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744">
                <a:tc>
                  <a:txBody>
                    <a:bodyPr/>
                    <a:lstStyle/>
                    <a:p>
                      <a:r>
                        <a:rPr lang="en-US" sz="1600" dirty="0"/>
                        <a:t>1.Service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Offers tours that include hotels, transportation, and visits to famous sites.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01343">
                <a:tc>
                  <a:txBody>
                    <a:bodyPr/>
                    <a:lstStyle/>
                    <a:p>
                      <a:r>
                        <a:rPr lang="en-US" sz="1600" dirty="0"/>
                        <a:t>2. 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desire to explore and enjoy everyone's famous places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77543">
                <a:tc>
                  <a:txBody>
                    <a:bodyPr/>
                    <a:lstStyle/>
                    <a:p>
                      <a:r>
                        <a:rPr lang="en-US" sz="1600" dirty="0"/>
                        <a:t>3. Planning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Make it convenient to visit or rest and don't need to worry about costs and accommodation.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600" dirty="0"/>
                        <a:t>4. </a:t>
                      </a:r>
                      <a:r>
                        <a:rPr kumimoji="0"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Benefit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There will be many people using the service, increasing the company's revenue from 0-&gt; 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717">
                <a:tc>
                  <a:txBody>
                    <a:bodyPr/>
                    <a:lstStyle/>
                    <a:p>
                      <a:r>
                        <a:rPr lang="en-US" sz="1600" dirty="0"/>
                        <a:t>5. Main</a:t>
                      </a:r>
                      <a:r>
                        <a:rPr lang="en-US" sz="1600" baseline="0" dirty="0"/>
                        <a:t> function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dirty="0"/>
                        <a:t>Login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dirty="0"/>
                        <a:t>Book a tour (including hotel, transportation)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baseline="0" dirty="0"/>
                        <a:t>Search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baseline="0" dirty="0"/>
                        <a:t>Blog(like, </a:t>
                      </a:r>
                      <a:r>
                        <a:rPr lang="en-US" sz="1600" baseline="0" dirty="0" err="1"/>
                        <a:t>cmt</a:t>
                      </a:r>
                      <a:r>
                        <a:rPr lang="en-US" sz="1600" baseline="0" dirty="0"/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baseline="0" dirty="0"/>
                        <a:t>Admin(</a:t>
                      </a:r>
                      <a:r>
                        <a:rPr lang="en-US" sz="1600" dirty="0"/>
                        <a:t>statistics</a:t>
                      </a:r>
                      <a:r>
                        <a:rPr lang="en-US" sz="1600" baseline="0" dirty="0"/>
                        <a:t>, manage)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baseline="0" dirty="0"/>
                        <a:t>Payment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7717">
                <a:tc>
                  <a:txBody>
                    <a:bodyPr/>
                    <a:lstStyle/>
                    <a:p>
                      <a:r>
                        <a:rPr lang="en-US" sz="1600" dirty="0"/>
                        <a:t>6. Key</a:t>
                      </a:r>
                      <a:r>
                        <a:rPr lang="en-US" sz="1600" baseline="0" dirty="0"/>
                        <a:t> customers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Everybody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57717">
                <a:tc>
                  <a:txBody>
                    <a:bodyPr/>
                    <a:lstStyle/>
                    <a:p>
                      <a:r>
                        <a:rPr lang="en-US" sz="1600" dirty="0"/>
                        <a:t>7. Service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chanel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57717">
                <a:tc>
                  <a:txBody>
                    <a:bodyPr/>
                    <a:lstStyle/>
                    <a:p>
                      <a:r>
                        <a:rPr lang="en-US" sz="1600" dirty="0"/>
                        <a:t>8. Other(open 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23/7/2021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56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FLOW CHART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Payment</a:t>
            </a: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8313"/>
            <a:ext cx="4040188" cy="3774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842" y="1600980"/>
            <a:ext cx="3948141" cy="362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305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791200"/>
            <a:ext cx="4040188" cy="762000"/>
          </a:xfrm>
        </p:spPr>
        <p:txBody>
          <a:bodyPr/>
          <a:lstStyle/>
          <a:p>
            <a:r>
              <a:rPr lang="en-US" dirty="0"/>
              <a:t>Book Tour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5791200"/>
            <a:ext cx="4041775" cy="762000"/>
          </a:xfrm>
        </p:spPr>
        <p:txBody>
          <a:bodyPr/>
          <a:lstStyle/>
          <a:p>
            <a:r>
              <a:rPr lang="en-US" dirty="0"/>
              <a:t>Login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3492980" cy="5486400"/>
          </a:xfrm>
        </p:spPr>
      </p:pic>
      <p:pic>
        <p:nvPicPr>
          <p:cNvPr id="2050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4" y="76200"/>
            <a:ext cx="3074268" cy="566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3423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2514600" y="5486400"/>
            <a:ext cx="4041775" cy="762000"/>
          </a:xfrm>
        </p:spPr>
        <p:txBody>
          <a:bodyPr/>
          <a:lstStyle/>
          <a:p>
            <a:r>
              <a:rPr lang="en-US" dirty="0"/>
              <a:t>Blog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8600"/>
            <a:ext cx="4822780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868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F1696DA-07CC-4BBA-A5A1-1D8F5EAB0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4281" y="5939380"/>
            <a:ext cx="4040188" cy="762000"/>
          </a:xfrm>
        </p:spPr>
        <p:txBody>
          <a:bodyPr/>
          <a:lstStyle/>
          <a:p>
            <a:pPr algn="ctr"/>
            <a:r>
              <a:rPr lang="en-US" dirty="0"/>
              <a:t>Home</a:t>
            </a:r>
          </a:p>
        </p:txBody>
      </p:sp>
      <p:graphicFrame>
        <p:nvGraphicFramePr>
          <p:cNvPr id="17" name="Table 13">
            <a:extLst>
              <a:ext uri="{FF2B5EF4-FFF2-40B4-BE49-F238E27FC236}">
                <a16:creationId xmlns="" xmlns:a16="http://schemas.microsoft.com/office/drawing/2014/main" id="{61F85732-C330-40B3-A228-1223A2C67A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612365"/>
              </p:ext>
            </p:extLst>
          </p:nvPr>
        </p:nvGraphicFramePr>
        <p:xfrm>
          <a:off x="4953000" y="1066800"/>
          <a:ext cx="4191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398">
                  <a:extLst>
                    <a:ext uri="{9D8B030D-6E8A-4147-A177-3AD203B41FA5}">
                      <a16:colId xmlns="" xmlns:a16="http://schemas.microsoft.com/office/drawing/2014/main" val="2725235731"/>
                    </a:ext>
                  </a:extLst>
                </a:gridCol>
                <a:gridCol w="3555602">
                  <a:extLst>
                    <a:ext uri="{9D8B030D-6E8A-4147-A177-3AD203B41FA5}">
                      <a16:colId xmlns="" xmlns:a16="http://schemas.microsoft.com/office/drawing/2014/main" val="3753800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0993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Search bar, if click search-&gt; redirect: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29409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Tour good, discount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38255020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="" xmlns:a16="http://schemas.microsoft.com/office/drawing/2014/main" id="{F29C66D5-4645-4832-BA7F-069A2D632C44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78131"/>
            <a:ext cx="4297680" cy="508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A11A0A0-D4F2-4490-ADCB-452165C64F99}"/>
              </a:ext>
            </a:extLst>
          </p:cNvPr>
          <p:cNvSpPr txBox="1"/>
          <p:nvPr/>
        </p:nvSpPr>
        <p:spPr>
          <a:xfrm>
            <a:off x="4343400" y="2701430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21E4A8C-B3D4-4044-963C-9AC325914221}"/>
              </a:ext>
            </a:extLst>
          </p:cNvPr>
          <p:cNvSpPr txBox="1"/>
          <p:nvPr/>
        </p:nvSpPr>
        <p:spPr>
          <a:xfrm>
            <a:off x="4343400" y="3505200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" name="Title 1">
            <a:extLst>
              <a:ext uri="{FF2B5EF4-FFF2-40B4-BE49-F238E27FC236}">
                <a16:creationId xmlns="" xmlns:a16="http://schemas.microsoft.com/office/drawing/2014/main" id="{DC58A751-248E-49F0-857B-F39B4701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13851"/>
            <a:ext cx="8229600" cy="717027"/>
          </a:xfrm>
        </p:spPr>
        <p:txBody>
          <a:bodyPr/>
          <a:lstStyle/>
          <a:p>
            <a:pPr algn="ctr"/>
            <a:r>
              <a:rPr lang="en-US" dirty="0"/>
              <a:t>STORY BOARD</a:t>
            </a:r>
          </a:p>
        </p:txBody>
      </p:sp>
      <p:graphicFrame>
        <p:nvGraphicFramePr>
          <p:cNvPr id="8" name="Table 13">
            <a:extLst>
              <a:ext uri="{FF2B5EF4-FFF2-40B4-BE49-F238E27FC236}">
                <a16:creationId xmlns="" xmlns:a16="http://schemas.microsoft.com/office/drawing/2014/main" id="{61F85732-C330-40B3-A228-1223A2C67A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1728385"/>
              </p:ext>
            </p:extLst>
          </p:nvPr>
        </p:nvGraphicFramePr>
        <p:xfrm>
          <a:off x="4953000" y="2514600"/>
          <a:ext cx="4191000" cy="1469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="" xmlns:a16="http://schemas.microsoft.com/office/drawing/2014/main" val="2725235731"/>
                    </a:ext>
                  </a:extLst>
                </a:gridCol>
                <a:gridCol w="2438400">
                  <a:extLst>
                    <a:ext uri="{9D8B030D-6E8A-4147-A177-3AD203B41FA5}">
                      <a16:colId xmlns="" xmlns:a16="http://schemas.microsoft.com/office/drawing/2014/main" val="3753800023"/>
                    </a:ext>
                  </a:extLst>
                </a:gridCol>
              </a:tblGrid>
              <a:tr h="356642"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Table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0993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 </a:t>
                      </a:r>
                      <a:r>
                        <a:rPr lang="en-US" sz="1200" dirty="0" err="1" smtClean="0"/>
                        <a:t>Xuất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phát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department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29409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 </a:t>
                      </a:r>
                      <a:r>
                        <a:rPr lang="en-US" sz="1200" dirty="0" err="1" smtClean="0"/>
                        <a:t>địa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điểm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Province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3825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3.</a:t>
                      </a:r>
                      <a:r>
                        <a:rPr lang="en-US" sz="1200" baseline="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Tour 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73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3" y="570699"/>
            <a:ext cx="5363705" cy="4599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7AF11D4-9840-4DF4-9C79-C9DE89F6090E}"/>
              </a:ext>
            </a:extLst>
          </p:cNvPr>
          <p:cNvSpPr txBox="1"/>
          <p:nvPr/>
        </p:nvSpPr>
        <p:spPr>
          <a:xfrm>
            <a:off x="1865668" y="2093084"/>
            <a:ext cx="228600" cy="182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123A096-3951-48A6-91EE-AE0F3C1D6D11}"/>
              </a:ext>
            </a:extLst>
          </p:cNvPr>
          <p:cNvSpPr txBox="1"/>
          <p:nvPr/>
        </p:nvSpPr>
        <p:spPr>
          <a:xfrm>
            <a:off x="1865668" y="2474222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B674F0F-46C3-477C-A4A2-CC6127F5F0DE}"/>
              </a:ext>
            </a:extLst>
          </p:cNvPr>
          <p:cNvSpPr txBox="1"/>
          <p:nvPr/>
        </p:nvSpPr>
        <p:spPr>
          <a:xfrm>
            <a:off x="1943773" y="2983854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670142C-4DA0-4493-9D7B-2934FEC9CB37}"/>
              </a:ext>
            </a:extLst>
          </p:cNvPr>
          <p:cNvSpPr txBox="1"/>
          <p:nvPr/>
        </p:nvSpPr>
        <p:spPr>
          <a:xfrm>
            <a:off x="1915198" y="3906564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E6E1E10-938C-4945-954F-1932C9DC63BA}"/>
              </a:ext>
            </a:extLst>
          </p:cNvPr>
          <p:cNvSpPr txBox="1"/>
          <p:nvPr/>
        </p:nvSpPr>
        <p:spPr>
          <a:xfrm>
            <a:off x="1888528" y="4432674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ED0D5C1-A7F9-458A-8233-DE8904B00953}"/>
              </a:ext>
            </a:extLst>
          </p:cNvPr>
          <p:cNvSpPr txBox="1"/>
          <p:nvPr/>
        </p:nvSpPr>
        <p:spPr>
          <a:xfrm>
            <a:off x="1484668" y="4782482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915ACF8-2AC9-44D3-8476-9EDC894A5A1D}"/>
              </a:ext>
            </a:extLst>
          </p:cNvPr>
          <p:cNvSpPr txBox="1"/>
          <p:nvPr/>
        </p:nvSpPr>
        <p:spPr>
          <a:xfrm>
            <a:off x="3743173" y="781705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7304518-A52C-4B49-96B4-932FD30A08E3}"/>
              </a:ext>
            </a:extLst>
          </p:cNvPr>
          <p:cNvSpPr txBox="1"/>
          <p:nvPr/>
        </p:nvSpPr>
        <p:spPr>
          <a:xfrm>
            <a:off x="2294579" y="1136768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CB1D05F-EE2F-4A6A-974D-AF9B3FED6F75}"/>
              </a:ext>
            </a:extLst>
          </p:cNvPr>
          <p:cNvSpPr txBox="1"/>
          <p:nvPr/>
        </p:nvSpPr>
        <p:spPr>
          <a:xfrm>
            <a:off x="3164450" y="1519829"/>
            <a:ext cx="3810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DC355BB-81B1-49D8-AADB-F8AD1696E2E4}"/>
              </a:ext>
            </a:extLst>
          </p:cNvPr>
          <p:cNvSpPr txBox="1"/>
          <p:nvPr/>
        </p:nvSpPr>
        <p:spPr>
          <a:xfrm>
            <a:off x="3164450" y="1136768"/>
            <a:ext cx="3810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1AFD28B-B2E3-4921-813A-52E2F6E4101D}"/>
              </a:ext>
            </a:extLst>
          </p:cNvPr>
          <p:cNvSpPr txBox="1"/>
          <p:nvPr/>
        </p:nvSpPr>
        <p:spPr>
          <a:xfrm>
            <a:off x="4238473" y="1807476"/>
            <a:ext cx="3810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63C6247-FC90-42C3-9A13-B54C54C9F7B9}"/>
              </a:ext>
            </a:extLst>
          </p:cNvPr>
          <p:cNvSpPr txBox="1"/>
          <p:nvPr/>
        </p:nvSpPr>
        <p:spPr>
          <a:xfrm>
            <a:off x="1851082" y="928020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63C6247-FC90-42C3-9A13-B54C54C9F7B9}"/>
              </a:ext>
            </a:extLst>
          </p:cNvPr>
          <p:cNvSpPr txBox="1"/>
          <p:nvPr/>
        </p:nvSpPr>
        <p:spPr>
          <a:xfrm>
            <a:off x="1818669" y="1677623"/>
            <a:ext cx="381000" cy="2235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14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63C6247-FC90-42C3-9A13-B54C54C9F7B9}"/>
              </a:ext>
            </a:extLst>
          </p:cNvPr>
          <p:cNvSpPr txBox="1"/>
          <p:nvPr/>
        </p:nvSpPr>
        <p:spPr>
          <a:xfrm>
            <a:off x="1736128" y="1305467"/>
            <a:ext cx="3810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13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="" xmlns:a16="http://schemas.microsoft.com/office/drawing/2014/main" id="{5C970F25-877B-495C-A58A-03C635EB0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5410200"/>
            <a:ext cx="4040188" cy="762000"/>
          </a:xfrm>
        </p:spPr>
        <p:txBody>
          <a:bodyPr/>
          <a:lstStyle/>
          <a:p>
            <a:pPr algn="ctr"/>
            <a:r>
              <a:rPr lang="en-US" dirty="0"/>
              <a:t>Search</a:t>
            </a:r>
          </a:p>
        </p:txBody>
      </p:sp>
      <p:graphicFrame>
        <p:nvGraphicFramePr>
          <p:cNvPr id="24" name="Table 10">
            <a:extLst>
              <a:ext uri="{FF2B5EF4-FFF2-40B4-BE49-F238E27FC236}">
                <a16:creationId xmlns="" xmlns:a16="http://schemas.microsoft.com/office/drawing/2014/main" id="{EE4CC050-2BE5-4623-8FCC-4F40C350361E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962522585"/>
              </p:ext>
            </p:extLst>
          </p:nvPr>
        </p:nvGraphicFramePr>
        <p:xfrm>
          <a:off x="5608093" y="732166"/>
          <a:ext cx="3505200" cy="436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="" xmlns:a16="http://schemas.microsoft.com/office/drawing/2014/main" val="3134884007"/>
                    </a:ext>
                  </a:extLst>
                </a:gridCol>
                <a:gridCol w="2819400">
                  <a:extLst>
                    <a:ext uri="{9D8B030D-6E8A-4147-A177-3AD203B41FA5}">
                      <a16:colId xmlns="" xmlns:a16="http://schemas.microsoft.com/office/drawing/2014/main" val="1391484273"/>
                    </a:ext>
                  </a:extLst>
                </a:gridCol>
              </a:tblGrid>
              <a:tr h="371881"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84913706"/>
                  </a:ext>
                </a:extLst>
              </a:tr>
              <a:tr h="37188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 text to  want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13388213"/>
                  </a:ext>
                </a:extLst>
              </a:tr>
              <a:tr h="278588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Start day of tour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1787492"/>
                  </a:ext>
                </a:extLst>
              </a:tr>
              <a:tr h="278588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End day of tour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28321336"/>
                  </a:ext>
                </a:extLst>
              </a:tr>
              <a:tr h="278588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 tour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3017357"/>
                  </a:ext>
                </a:extLst>
              </a:tr>
              <a:tr h="278588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Price of tour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08207354"/>
                  </a:ext>
                </a:extLst>
              </a:tr>
              <a:tr h="278588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Destination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10328482"/>
                  </a:ext>
                </a:extLst>
              </a:tr>
              <a:tr h="278588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View tour after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99689320"/>
                  </a:ext>
                </a:extLst>
              </a:tr>
              <a:tr h="278588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Click button after choose option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10629301"/>
                  </a:ext>
                </a:extLst>
              </a:tr>
              <a:tr h="278588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9850261"/>
                  </a:ext>
                </a:extLst>
              </a:tr>
              <a:tr h="278588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Name tour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31798074"/>
                  </a:ext>
                </a:extLst>
              </a:tr>
              <a:tr h="278588"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 of tour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80660501"/>
                  </a:ext>
                </a:extLst>
              </a:tr>
              <a:tr h="278588"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Click button-&gt; redirect: book tour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38529772"/>
                  </a:ext>
                </a:extLst>
              </a:tr>
              <a:tr h="27858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Transport</a:t>
                      </a:r>
                      <a:endParaRPr lang="en-US" sz="1200" dirty="0"/>
                    </a:p>
                  </a:txBody>
                  <a:tcPr/>
                </a:tc>
              </a:tr>
              <a:tr h="27858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Hotel type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813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F1696DA-07CC-4BBA-A5A1-1D8F5EAB0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812" y="5854244"/>
            <a:ext cx="4040188" cy="762000"/>
          </a:xfrm>
        </p:spPr>
        <p:txBody>
          <a:bodyPr/>
          <a:lstStyle/>
          <a:p>
            <a:pPr algn="ctr"/>
            <a:r>
              <a:rPr lang="en-US" dirty="0"/>
              <a:t>Tour detail</a:t>
            </a:r>
          </a:p>
        </p:txBody>
      </p:sp>
      <p:graphicFrame>
        <p:nvGraphicFramePr>
          <p:cNvPr id="17" name="Table 13">
            <a:extLst>
              <a:ext uri="{FF2B5EF4-FFF2-40B4-BE49-F238E27FC236}">
                <a16:creationId xmlns="" xmlns:a16="http://schemas.microsoft.com/office/drawing/2014/main" id="{61F85732-C330-40B3-A228-1223A2C67A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6480979"/>
              </p:ext>
            </p:extLst>
          </p:nvPr>
        </p:nvGraphicFramePr>
        <p:xfrm>
          <a:off x="4953000" y="253028"/>
          <a:ext cx="404177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774">
                  <a:extLst>
                    <a:ext uri="{9D8B030D-6E8A-4147-A177-3AD203B41FA5}">
                      <a16:colId xmlns="" xmlns:a16="http://schemas.microsoft.com/office/drawing/2014/main" val="2725235731"/>
                    </a:ext>
                  </a:extLst>
                </a:gridCol>
                <a:gridCol w="3429000">
                  <a:extLst>
                    <a:ext uri="{9D8B030D-6E8A-4147-A177-3AD203B41FA5}">
                      <a16:colId xmlns="" xmlns:a16="http://schemas.microsoft.com/office/drawing/2014/main" val="3753800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0993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 tour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29409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Click -&gt; redirect: book tour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3825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Recommend tour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89093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Schedule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9713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84242083"/>
                  </a:ext>
                </a:extLst>
              </a:tr>
            </a:tbl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="" xmlns:a16="http://schemas.microsoft.com/office/drawing/2014/main" id="{9C79AA60-2EE5-4839-8161-495691D0F2C7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03"/>
            <a:ext cx="4937760" cy="564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8514F76-D1A0-4B07-86A4-A3BE7D09CA3E}"/>
              </a:ext>
            </a:extLst>
          </p:cNvPr>
          <p:cNvSpPr txBox="1"/>
          <p:nvPr/>
        </p:nvSpPr>
        <p:spPr>
          <a:xfrm>
            <a:off x="4488032" y="5074677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535970D-D0D1-47F2-B063-26CF7FDAE87D}"/>
              </a:ext>
            </a:extLst>
          </p:cNvPr>
          <p:cNvSpPr txBox="1"/>
          <p:nvPr/>
        </p:nvSpPr>
        <p:spPr>
          <a:xfrm>
            <a:off x="3009900" y="3962400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252A503-5AE2-4E5B-BAB3-70F6A2B0A534}"/>
              </a:ext>
            </a:extLst>
          </p:cNvPr>
          <p:cNvSpPr txBox="1"/>
          <p:nvPr/>
        </p:nvSpPr>
        <p:spPr>
          <a:xfrm>
            <a:off x="2895600" y="3124200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79E26B0-57D8-4006-8B08-C862236EEBCB}"/>
              </a:ext>
            </a:extLst>
          </p:cNvPr>
          <p:cNvSpPr txBox="1"/>
          <p:nvPr/>
        </p:nvSpPr>
        <p:spPr>
          <a:xfrm>
            <a:off x="76200" y="2629968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B5C6CF6-D974-41BC-ACCF-C1446A2A20FF}"/>
              </a:ext>
            </a:extLst>
          </p:cNvPr>
          <p:cNvSpPr txBox="1"/>
          <p:nvPr/>
        </p:nvSpPr>
        <p:spPr>
          <a:xfrm>
            <a:off x="4343400" y="2439868"/>
            <a:ext cx="228600" cy="2154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2</a:t>
            </a:r>
          </a:p>
        </p:txBody>
      </p:sp>
      <p:graphicFrame>
        <p:nvGraphicFramePr>
          <p:cNvPr id="10" name="Table 13">
            <a:extLst>
              <a:ext uri="{FF2B5EF4-FFF2-40B4-BE49-F238E27FC236}">
                <a16:creationId xmlns="" xmlns:a16="http://schemas.microsoft.com/office/drawing/2014/main" id="{61F85732-C330-40B3-A228-1223A2C67A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5830965"/>
              </p:ext>
            </p:extLst>
          </p:nvPr>
        </p:nvGraphicFramePr>
        <p:xfrm>
          <a:off x="4962099" y="3302443"/>
          <a:ext cx="4191000" cy="727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="" xmlns:a16="http://schemas.microsoft.com/office/drawing/2014/main" val="2725235731"/>
                    </a:ext>
                  </a:extLst>
                </a:gridCol>
                <a:gridCol w="2438400">
                  <a:extLst>
                    <a:ext uri="{9D8B030D-6E8A-4147-A177-3AD203B41FA5}">
                      <a16:colId xmlns="" xmlns:a16="http://schemas.microsoft.com/office/drawing/2014/main" val="3753800023"/>
                    </a:ext>
                  </a:extLst>
                </a:gridCol>
              </a:tblGrid>
              <a:tr h="356642"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Table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0993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Tour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29409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26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947</TotalTime>
  <Words>648</Words>
  <Application>Microsoft Office PowerPoint</Application>
  <PresentationFormat>On-screen Show (4:3)</PresentationFormat>
  <Paragraphs>295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Concourse</vt:lpstr>
      <vt:lpstr>1_Concourse</vt:lpstr>
      <vt:lpstr>PowerPoint Presentation</vt:lpstr>
      <vt:lpstr>PROJECT: TOUR TRAVEL</vt:lpstr>
      <vt:lpstr>PowerPoint Presentation</vt:lpstr>
      <vt:lpstr>FLOW CHART</vt:lpstr>
      <vt:lpstr>PowerPoint Presentation</vt:lpstr>
      <vt:lpstr>PowerPoint Presentation</vt:lpstr>
      <vt:lpstr>STORY 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10</dc:creator>
  <cp:lastModifiedBy>Windows 10</cp:lastModifiedBy>
  <cp:revision>68</cp:revision>
  <dcterms:created xsi:type="dcterms:W3CDTF">2021-06-21T07:59:24Z</dcterms:created>
  <dcterms:modified xsi:type="dcterms:W3CDTF">2021-06-24T15:52:06Z</dcterms:modified>
</cp:coreProperties>
</file>